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77" r:id="rId3"/>
    <p:sldId id="278" r:id="rId4"/>
    <p:sldId id="267" r:id="rId5"/>
    <p:sldId id="279" r:id="rId6"/>
    <p:sldId id="280" r:id="rId7"/>
    <p:sldId id="281" r:id="rId8"/>
    <p:sldId id="260" r:id="rId9"/>
  </p:sldIdLst>
  <p:sldSz cx="23042563" cy="12966700"/>
  <p:notesSz cx="6858000" cy="9144000"/>
  <p:defaultTextStyle>
    <a:defPPr>
      <a:defRPr lang="zh-CN"/>
    </a:defPPr>
    <a:lvl1pPr marL="0" algn="l" defTabSz="1151890" rtl="0" eaLnBrk="1" latinLnBrk="0" hangingPunct="1">
      <a:defRPr sz="4500" kern="1200">
        <a:solidFill>
          <a:schemeClr val="tx1"/>
        </a:solidFill>
        <a:latin typeface="+mn-lt"/>
        <a:ea typeface="+mn-ea"/>
        <a:cs typeface="+mn-cs"/>
      </a:defRPr>
    </a:lvl1pPr>
    <a:lvl2pPr marL="1152525" algn="l" defTabSz="1151890" rtl="0" eaLnBrk="1" latinLnBrk="0" hangingPunct="1">
      <a:defRPr sz="4500" kern="1200">
        <a:solidFill>
          <a:schemeClr val="tx1"/>
        </a:solidFill>
        <a:latin typeface="+mn-lt"/>
        <a:ea typeface="+mn-ea"/>
        <a:cs typeface="+mn-cs"/>
      </a:defRPr>
    </a:lvl2pPr>
    <a:lvl3pPr marL="2304415" algn="l" defTabSz="1151890" rtl="0" eaLnBrk="1" latinLnBrk="0" hangingPunct="1">
      <a:defRPr sz="4500" kern="1200">
        <a:solidFill>
          <a:schemeClr val="tx1"/>
        </a:solidFill>
        <a:latin typeface="+mn-lt"/>
        <a:ea typeface="+mn-ea"/>
        <a:cs typeface="+mn-cs"/>
      </a:defRPr>
    </a:lvl3pPr>
    <a:lvl4pPr marL="3456940" algn="l" defTabSz="1151890" rtl="0" eaLnBrk="1" latinLnBrk="0" hangingPunct="1">
      <a:defRPr sz="4500" kern="1200">
        <a:solidFill>
          <a:schemeClr val="tx1"/>
        </a:solidFill>
        <a:latin typeface="+mn-lt"/>
        <a:ea typeface="+mn-ea"/>
        <a:cs typeface="+mn-cs"/>
      </a:defRPr>
    </a:lvl4pPr>
    <a:lvl5pPr marL="4608830" algn="l" defTabSz="1151890" rtl="0" eaLnBrk="1" latinLnBrk="0" hangingPunct="1">
      <a:defRPr sz="4500" kern="1200">
        <a:solidFill>
          <a:schemeClr val="tx1"/>
        </a:solidFill>
        <a:latin typeface="+mn-lt"/>
        <a:ea typeface="+mn-ea"/>
        <a:cs typeface="+mn-cs"/>
      </a:defRPr>
    </a:lvl5pPr>
    <a:lvl6pPr marL="5761355" algn="l" defTabSz="1151890" rtl="0" eaLnBrk="1" latinLnBrk="0" hangingPunct="1">
      <a:defRPr sz="4500" kern="1200">
        <a:solidFill>
          <a:schemeClr val="tx1"/>
        </a:solidFill>
        <a:latin typeface="+mn-lt"/>
        <a:ea typeface="+mn-ea"/>
        <a:cs typeface="+mn-cs"/>
      </a:defRPr>
    </a:lvl6pPr>
    <a:lvl7pPr marL="6913880" algn="l" defTabSz="1151890" rtl="0" eaLnBrk="1" latinLnBrk="0" hangingPunct="1">
      <a:defRPr sz="4500" kern="1200">
        <a:solidFill>
          <a:schemeClr val="tx1"/>
        </a:solidFill>
        <a:latin typeface="+mn-lt"/>
        <a:ea typeface="+mn-ea"/>
        <a:cs typeface="+mn-cs"/>
      </a:defRPr>
    </a:lvl7pPr>
    <a:lvl8pPr marL="8065770" algn="l" defTabSz="1151890" rtl="0" eaLnBrk="1" latinLnBrk="0" hangingPunct="1">
      <a:defRPr sz="4500" kern="1200">
        <a:solidFill>
          <a:schemeClr val="tx1"/>
        </a:solidFill>
        <a:latin typeface="+mn-lt"/>
        <a:ea typeface="+mn-ea"/>
        <a:cs typeface="+mn-cs"/>
      </a:defRPr>
    </a:lvl8pPr>
    <a:lvl9pPr marL="9218295" algn="l" defTabSz="1151890" rtl="0" eaLnBrk="1" latinLnBrk="0" hangingPunct="1">
      <a:defRPr sz="4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84">
          <p15:clr>
            <a:srgbClr val="A4A3A4"/>
          </p15:clr>
        </p15:guide>
        <p15:guide id="2" pos="727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用户" initials="MO用" lastIdx="2" clrIdx="0">
    <p:extLst>
      <p:ext uri="{19B8F6BF-5375-455C-9EA6-DF929625EA0E}">
        <p15:presenceInfo xmlns:p15="http://schemas.microsoft.com/office/powerpoint/2012/main" userId="Microsoft Office 用户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4881F8"/>
    <a:srgbClr val="00FFFF"/>
    <a:srgbClr val="4C4C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68" autoAdjust="0"/>
    <p:restoredTop sz="76374"/>
  </p:normalViewPr>
  <p:slideViewPr>
    <p:cSldViewPr snapToGrid="0" snapToObjects="1">
      <p:cViewPr varScale="1">
        <p:scale>
          <a:sx n="50" d="100"/>
          <a:sy n="50" d="100"/>
        </p:scale>
        <p:origin x="720" y="184"/>
      </p:cViewPr>
      <p:guideLst>
        <p:guide orient="horz" pos="4084"/>
        <p:guide pos="727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96E54-6E9B-4A30-934E-A59AE52FB97E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7BEFBD-5F5D-4A7A-8EB4-883F64CD8C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411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EFBD-5F5D-4A7A-8EB4-883F64CD8CA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162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EFBD-5F5D-4A7A-8EB4-883F64CD8CA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338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EFBD-5F5D-4A7A-8EB4-883F64CD8CA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528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EFBD-5F5D-4A7A-8EB4-883F64CD8CA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22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7BEFBD-5F5D-4A7A-8EB4-883F64CD8CA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3130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728192" y="4028083"/>
            <a:ext cx="19586179" cy="2779437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456385" y="7347797"/>
            <a:ext cx="16129794" cy="331371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152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30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456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6088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7613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913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065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218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6705858" y="519271"/>
            <a:ext cx="5184577" cy="11063717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1152128" y="519271"/>
            <a:ext cx="15169687" cy="11063717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20203" y="8332308"/>
            <a:ext cx="19586179" cy="2575330"/>
          </a:xfrm>
        </p:spPr>
        <p:txBody>
          <a:bodyPr anchor="t"/>
          <a:lstStyle>
            <a:lvl1pPr algn="l">
              <a:defRPr sz="10100" b="1" cap="all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820203" y="5495841"/>
            <a:ext cx="19586179" cy="2836464"/>
          </a:xfrm>
        </p:spPr>
        <p:txBody>
          <a:bodyPr anchor="b"/>
          <a:lstStyle>
            <a:lvl1pPr marL="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1pPr>
            <a:lvl2pPr marL="115252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2pPr>
            <a:lvl3pPr marL="2304415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3pPr>
            <a:lvl4pPr marL="3456940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4pPr>
            <a:lvl5pPr marL="4608830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5pPr>
            <a:lvl6pPr marL="5761355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6pPr>
            <a:lvl7pPr marL="6913880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7pPr>
            <a:lvl8pPr marL="8065770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8pPr>
            <a:lvl9pPr marL="9218295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52128" y="3025566"/>
            <a:ext cx="10177132" cy="8557422"/>
          </a:xfrm>
        </p:spPr>
        <p:txBody>
          <a:bodyPr/>
          <a:lstStyle>
            <a:lvl1pPr>
              <a:defRPr sz="7100"/>
            </a:lvl1pPr>
            <a:lvl2pPr>
              <a:defRPr sz="6000"/>
            </a:lvl2pPr>
            <a:lvl3pPr>
              <a:defRPr sz="5000"/>
            </a:lvl3pPr>
            <a:lvl4pPr>
              <a:defRPr sz="4500"/>
            </a:lvl4pPr>
            <a:lvl5pPr>
              <a:defRPr sz="4500"/>
            </a:lvl5pPr>
            <a:lvl6pPr>
              <a:defRPr sz="4500"/>
            </a:lvl6pPr>
            <a:lvl7pPr>
              <a:defRPr sz="4500"/>
            </a:lvl7pPr>
            <a:lvl8pPr>
              <a:defRPr sz="4500"/>
            </a:lvl8pPr>
            <a:lvl9pPr>
              <a:defRPr sz="45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713303" y="3025566"/>
            <a:ext cx="10177132" cy="8557422"/>
          </a:xfrm>
        </p:spPr>
        <p:txBody>
          <a:bodyPr/>
          <a:lstStyle>
            <a:lvl1pPr>
              <a:defRPr sz="7100"/>
            </a:lvl1pPr>
            <a:lvl2pPr>
              <a:defRPr sz="6000"/>
            </a:lvl2pPr>
            <a:lvl3pPr>
              <a:defRPr sz="5000"/>
            </a:lvl3pPr>
            <a:lvl4pPr>
              <a:defRPr sz="4500"/>
            </a:lvl4pPr>
            <a:lvl5pPr>
              <a:defRPr sz="4500"/>
            </a:lvl5pPr>
            <a:lvl6pPr>
              <a:defRPr sz="4500"/>
            </a:lvl6pPr>
            <a:lvl7pPr>
              <a:defRPr sz="4500"/>
            </a:lvl7pPr>
            <a:lvl8pPr>
              <a:defRPr sz="4500"/>
            </a:lvl8pPr>
            <a:lvl9pPr>
              <a:defRPr sz="45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52128" y="2902501"/>
            <a:ext cx="10181134" cy="1209625"/>
          </a:xfrm>
        </p:spPr>
        <p:txBody>
          <a:bodyPr anchor="b"/>
          <a:lstStyle>
            <a:lvl1pPr marL="0" indent="0">
              <a:buNone/>
              <a:defRPr sz="6000" b="1"/>
            </a:lvl1pPr>
            <a:lvl2pPr marL="1152525" indent="0">
              <a:buNone/>
              <a:defRPr sz="5000" b="1"/>
            </a:lvl2pPr>
            <a:lvl3pPr marL="2304415" indent="0">
              <a:buNone/>
              <a:defRPr sz="4500" b="1"/>
            </a:lvl3pPr>
            <a:lvl4pPr marL="3456940" indent="0">
              <a:buNone/>
              <a:defRPr sz="4000" b="1"/>
            </a:lvl4pPr>
            <a:lvl5pPr marL="4608830" indent="0">
              <a:buNone/>
              <a:defRPr sz="4000" b="1"/>
            </a:lvl5pPr>
            <a:lvl6pPr marL="5761355" indent="0">
              <a:buNone/>
              <a:defRPr sz="4000" b="1"/>
            </a:lvl6pPr>
            <a:lvl7pPr marL="6913880" indent="0">
              <a:buNone/>
              <a:defRPr sz="4000" b="1"/>
            </a:lvl7pPr>
            <a:lvl8pPr marL="8065770" indent="0">
              <a:buNone/>
              <a:defRPr sz="4000" b="1"/>
            </a:lvl8pPr>
            <a:lvl9pPr marL="9218295" indent="0">
              <a:buNone/>
              <a:defRPr sz="40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52128" y="4112124"/>
            <a:ext cx="10181134" cy="7470861"/>
          </a:xfrm>
        </p:spPr>
        <p:txBody>
          <a:bodyPr/>
          <a:lstStyle>
            <a:lvl1pPr>
              <a:defRPr sz="6000"/>
            </a:lvl1pPr>
            <a:lvl2pPr>
              <a:defRPr sz="5000"/>
            </a:lvl2pPr>
            <a:lvl3pPr>
              <a:defRPr sz="45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1705306" y="2902501"/>
            <a:ext cx="10185133" cy="1209625"/>
          </a:xfrm>
        </p:spPr>
        <p:txBody>
          <a:bodyPr anchor="b"/>
          <a:lstStyle>
            <a:lvl1pPr marL="0" indent="0">
              <a:buNone/>
              <a:defRPr sz="6000" b="1"/>
            </a:lvl1pPr>
            <a:lvl2pPr marL="1152525" indent="0">
              <a:buNone/>
              <a:defRPr sz="5000" b="1"/>
            </a:lvl2pPr>
            <a:lvl3pPr marL="2304415" indent="0">
              <a:buNone/>
              <a:defRPr sz="4500" b="1"/>
            </a:lvl3pPr>
            <a:lvl4pPr marL="3456940" indent="0">
              <a:buNone/>
              <a:defRPr sz="4000" b="1"/>
            </a:lvl4pPr>
            <a:lvl5pPr marL="4608830" indent="0">
              <a:buNone/>
              <a:defRPr sz="4000" b="1"/>
            </a:lvl5pPr>
            <a:lvl6pPr marL="5761355" indent="0">
              <a:buNone/>
              <a:defRPr sz="4000" b="1"/>
            </a:lvl6pPr>
            <a:lvl7pPr marL="6913880" indent="0">
              <a:buNone/>
              <a:defRPr sz="4000" b="1"/>
            </a:lvl7pPr>
            <a:lvl8pPr marL="8065770" indent="0">
              <a:buNone/>
              <a:defRPr sz="4000" b="1"/>
            </a:lvl8pPr>
            <a:lvl9pPr marL="9218295" indent="0">
              <a:buNone/>
              <a:defRPr sz="40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1705306" y="4112124"/>
            <a:ext cx="10185133" cy="7470861"/>
          </a:xfrm>
        </p:spPr>
        <p:txBody>
          <a:bodyPr/>
          <a:lstStyle>
            <a:lvl1pPr>
              <a:defRPr sz="6000"/>
            </a:lvl1pPr>
            <a:lvl2pPr>
              <a:defRPr sz="5000"/>
            </a:lvl2pPr>
            <a:lvl3pPr>
              <a:defRPr sz="45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2132" y="516265"/>
            <a:ext cx="7580844" cy="2197137"/>
          </a:xfrm>
        </p:spPr>
        <p:txBody>
          <a:bodyPr anchor="b"/>
          <a:lstStyle>
            <a:lvl1pPr algn="l">
              <a:defRPr sz="5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009002" y="516269"/>
            <a:ext cx="12881433" cy="11066720"/>
          </a:xfrm>
        </p:spPr>
        <p:txBody>
          <a:bodyPr/>
          <a:lstStyle>
            <a:lvl1pPr>
              <a:defRPr sz="8100"/>
            </a:lvl1pPr>
            <a:lvl2pPr>
              <a:defRPr sz="7100"/>
            </a:lvl2pPr>
            <a:lvl3pPr>
              <a:defRPr sz="6000"/>
            </a:lvl3pPr>
            <a:lvl4pPr>
              <a:defRPr sz="5000"/>
            </a:lvl4pPr>
            <a:lvl5pPr>
              <a:defRPr sz="5000"/>
            </a:lvl5pPr>
            <a:lvl6pPr>
              <a:defRPr sz="5000"/>
            </a:lvl6pPr>
            <a:lvl7pPr>
              <a:defRPr sz="5000"/>
            </a:lvl7pPr>
            <a:lvl8pPr>
              <a:defRPr sz="5000"/>
            </a:lvl8pPr>
            <a:lvl9pPr>
              <a:defRPr sz="5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52132" y="2713406"/>
            <a:ext cx="7580844" cy="8869583"/>
          </a:xfrm>
        </p:spPr>
        <p:txBody>
          <a:bodyPr/>
          <a:lstStyle>
            <a:lvl1pPr marL="0" indent="0">
              <a:buNone/>
              <a:defRPr sz="3500"/>
            </a:lvl1pPr>
            <a:lvl2pPr marL="1152525" indent="0">
              <a:buNone/>
              <a:defRPr sz="3000"/>
            </a:lvl2pPr>
            <a:lvl3pPr marL="2304415" indent="0">
              <a:buNone/>
              <a:defRPr sz="2500"/>
            </a:lvl3pPr>
            <a:lvl4pPr marL="3456940" indent="0">
              <a:buNone/>
              <a:defRPr sz="2300"/>
            </a:lvl4pPr>
            <a:lvl5pPr marL="4608830" indent="0">
              <a:buNone/>
              <a:defRPr sz="2300"/>
            </a:lvl5pPr>
            <a:lvl6pPr marL="5761355" indent="0">
              <a:buNone/>
              <a:defRPr sz="2300"/>
            </a:lvl6pPr>
            <a:lvl7pPr marL="6913880" indent="0">
              <a:buNone/>
              <a:defRPr sz="2300"/>
            </a:lvl7pPr>
            <a:lvl8pPr marL="8065770" indent="0">
              <a:buNone/>
              <a:defRPr sz="2300"/>
            </a:lvl8pPr>
            <a:lvl9pPr marL="9218295" indent="0">
              <a:buNone/>
              <a:defRPr sz="23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16504" y="9076690"/>
            <a:ext cx="13825538" cy="1071556"/>
          </a:xfrm>
        </p:spPr>
        <p:txBody>
          <a:bodyPr anchor="b"/>
          <a:lstStyle>
            <a:lvl1pPr algn="l">
              <a:defRPr sz="5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516504" y="1158598"/>
            <a:ext cx="13825538" cy="7780020"/>
          </a:xfrm>
        </p:spPr>
        <p:txBody>
          <a:bodyPr/>
          <a:lstStyle>
            <a:lvl1pPr marL="0" indent="0">
              <a:buNone/>
              <a:defRPr sz="8100"/>
            </a:lvl1pPr>
            <a:lvl2pPr marL="1152525" indent="0">
              <a:buNone/>
              <a:defRPr sz="7100"/>
            </a:lvl2pPr>
            <a:lvl3pPr marL="2304415" indent="0">
              <a:buNone/>
              <a:defRPr sz="6000"/>
            </a:lvl3pPr>
            <a:lvl4pPr marL="3456940" indent="0">
              <a:buNone/>
              <a:defRPr sz="5000"/>
            </a:lvl4pPr>
            <a:lvl5pPr marL="4608830" indent="0">
              <a:buNone/>
              <a:defRPr sz="5000"/>
            </a:lvl5pPr>
            <a:lvl6pPr marL="5761355" indent="0">
              <a:buNone/>
              <a:defRPr sz="5000"/>
            </a:lvl6pPr>
            <a:lvl7pPr marL="6913880" indent="0">
              <a:buNone/>
              <a:defRPr sz="5000"/>
            </a:lvl7pPr>
            <a:lvl8pPr marL="8065770" indent="0">
              <a:buNone/>
              <a:defRPr sz="5000"/>
            </a:lvl8pPr>
            <a:lvl9pPr marL="9218295" indent="0">
              <a:buNone/>
              <a:defRPr sz="5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16504" y="10148244"/>
            <a:ext cx="13825538" cy="1521787"/>
          </a:xfrm>
        </p:spPr>
        <p:txBody>
          <a:bodyPr/>
          <a:lstStyle>
            <a:lvl1pPr marL="0" indent="0">
              <a:buNone/>
              <a:defRPr sz="3500"/>
            </a:lvl1pPr>
            <a:lvl2pPr marL="1152525" indent="0">
              <a:buNone/>
              <a:defRPr sz="3000"/>
            </a:lvl2pPr>
            <a:lvl3pPr marL="2304415" indent="0">
              <a:buNone/>
              <a:defRPr sz="2500"/>
            </a:lvl3pPr>
            <a:lvl4pPr marL="3456940" indent="0">
              <a:buNone/>
              <a:defRPr sz="2300"/>
            </a:lvl4pPr>
            <a:lvl5pPr marL="4608830" indent="0">
              <a:buNone/>
              <a:defRPr sz="2300"/>
            </a:lvl5pPr>
            <a:lvl6pPr marL="5761355" indent="0">
              <a:buNone/>
              <a:defRPr sz="2300"/>
            </a:lvl6pPr>
            <a:lvl7pPr marL="6913880" indent="0">
              <a:buNone/>
              <a:defRPr sz="2300"/>
            </a:lvl7pPr>
            <a:lvl8pPr marL="8065770" indent="0">
              <a:buNone/>
              <a:defRPr sz="2300"/>
            </a:lvl8pPr>
            <a:lvl9pPr marL="9218295" indent="0">
              <a:buNone/>
              <a:defRPr sz="23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152128" y="519270"/>
            <a:ext cx="20738307" cy="2161117"/>
          </a:xfrm>
          <a:prstGeom prst="rect">
            <a:avLst/>
          </a:prstGeom>
        </p:spPr>
        <p:txBody>
          <a:bodyPr vert="horz" lIns="230456" tIns="115228" rIns="230456" bIns="115228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52128" y="3025566"/>
            <a:ext cx="20738307" cy="8557422"/>
          </a:xfrm>
          <a:prstGeom prst="rect">
            <a:avLst/>
          </a:prstGeom>
        </p:spPr>
        <p:txBody>
          <a:bodyPr vert="horz" lIns="230456" tIns="115228" rIns="230456" bIns="115228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152128" y="12018211"/>
            <a:ext cx="5376598" cy="690357"/>
          </a:xfrm>
          <a:prstGeom prst="rect">
            <a:avLst/>
          </a:prstGeom>
        </p:spPr>
        <p:txBody>
          <a:bodyPr vert="horz" lIns="230456" tIns="115228" rIns="230456" bIns="115228" rtlCol="0" anchor="ctr"/>
          <a:lstStyle>
            <a:lvl1pPr algn="l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3E1E1-FB28-BE48-AE38-0052CFEECB88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7872876" y="12018211"/>
            <a:ext cx="7296812" cy="690357"/>
          </a:xfrm>
          <a:prstGeom prst="rect">
            <a:avLst/>
          </a:prstGeom>
        </p:spPr>
        <p:txBody>
          <a:bodyPr vert="horz" lIns="230456" tIns="115228" rIns="230456" bIns="115228" rtlCol="0" anchor="ctr"/>
          <a:lstStyle>
            <a:lvl1pPr algn="ct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6513837" y="12018211"/>
            <a:ext cx="5376598" cy="690357"/>
          </a:xfrm>
          <a:prstGeom prst="rect">
            <a:avLst/>
          </a:prstGeom>
        </p:spPr>
        <p:txBody>
          <a:bodyPr vert="horz" lIns="230456" tIns="115228" rIns="230456" bIns="115228" rtlCol="0" anchor="ctr"/>
          <a:lstStyle>
            <a:lvl1pPr algn="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866A8-DC55-464E-83B0-99A81C5A47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151890" rtl="0" eaLnBrk="1" latinLnBrk="0" hangingPunct="1">
        <a:spcBef>
          <a:spcPct val="0"/>
        </a:spcBef>
        <a:buNone/>
        <a:defRPr sz="1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235" indent="-864235" algn="l" defTabSz="1151890" rtl="0" eaLnBrk="1" latinLnBrk="0" hangingPunct="1">
        <a:spcBef>
          <a:spcPct val="20000"/>
        </a:spcBef>
        <a:buFont typeface="Arial" panose="020B0604020202090204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1872615" indent="-720090" algn="l" defTabSz="1151890" rtl="0" eaLnBrk="1" latinLnBrk="0" hangingPunct="1">
        <a:spcBef>
          <a:spcPct val="20000"/>
        </a:spcBef>
        <a:buFont typeface="Arial" panose="020B0604020202090204"/>
        <a:buChar char="–"/>
        <a:defRPr sz="7100" kern="1200">
          <a:solidFill>
            <a:schemeClr val="tx1"/>
          </a:solidFill>
          <a:latin typeface="+mn-lt"/>
          <a:ea typeface="+mn-ea"/>
          <a:cs typeface="+mn-cs"/>
        </a:defRPr>
      </a:lvl2pPr>
      <a:lvl3pPr marL="2880995" indent="-575945" algn="l" defTabSz="1151890" rtl="0" eaLnBrk="1" latinLnBrk="0" hangingPunct="1">
        <a:spcBef>
          <a:spcPct val="20000"/>
        </a:spcBef>
        <a:buFont typeface="Arial" panose="020B0604020202090204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032885" indent="-575945" algn="l" defTabSz="1151890" rtl="0" eaLnBrk="1" latinLnBrk="0" hangingPunct="1">
        <a:spcBef>
          <a:spcPct val="20000"/>
        </a:spcBef>
        <a:buFont typeface="Arial" panose="020B0604020202090204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4pPr>
      <a:lvl5pPr marL="5185410" indent="-575945" algn="l" defTabSz="1151890" rtl="0" eaLnBrk="1" latinLnBrk="0" hangingPunct="1">
        <a:spcBef>
          <a:spcPct val="20000"/>
        </a:spcBef>
        <a:buFont typeface="Arial" panose="020B0604020202090204"/>
        <a:buChar char="»"/>
        <a:defRPr sz="5000" kern="1200">
          <a:solidFill>
            <a:schemeClr val="tx1"/>
          </a:solidFill>
          <a:latin typeface="+mn-lt"/>
          <a:ea typeface="+mn-ea"/>
          <a:cs typeface="+mn-cs"/>
        </a:defRPr>
      </a:lvl5pPr>
      <a:lvl6pPr marL="6337300" indent="-575945" algn="l" defTabSz="1151890" rtl="0" eaLnBrk="1" latinLnBrk="0" hangingPunct="1">
        <a:spcBef>
          <a:spcPct val="20000"/>
        </a:spcBef>
        <a:buFont typeface="Arial" panose="020B0604020202090204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6pPr>
      <a:lvl7pPr marL="7489825" indent="-575945" algn="l" defTabSz="1151890" rtl="0" eaLnBrk="1" latinLnBrk="0" hangingPunct="1">
        <a:spcBef>
          <a:spcPct val="20000"/>
        </a:spcBef>
        <a:buFont typeface="Arial" panose="020B0604020202090204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7pPr>
      <a:lvl8pPr marL="8642350" indent="-575945" algn="l" defTabSz="1151890" rtl="0" eaLnBrk="1" latinLnBrk="0" hangingPunct="1">
        <a:spcBef>
          <a:spcPct val="20000"/>
        </a:spcBef>
        <a:buFont typeface="Arial" panose="020B0604020202090204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8pPr>
      <a:lvl9pPr marL="9794240" indent="-575945" algn="l" defTabSz="1151890" rtl="0" eaLnBrk="1" latinLnBrk="0" hangingPunct="1">
        <a:spcBef>
          <a:spcPct val="20000"/>
        </a:spcBef>
        <a:buFont typeface="Arial" panose="020B0604020202090204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5189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1pPr>
      <a:lvl2pPr marL="1152525" algn="l" defTabSz="115189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2pPr>
      <a:lvl3pPr marL="2304415" algn="l" defTabSz="115189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3pPr>
      <a:lvl4pPr marL="3456940" algn="l" defTabSz="115189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4pPr>
      <a:lvl5pPr marL="4608830" algn="l" defTabSz="115189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5pPr>
      <a:lvl6pPr marL="5761355" algn="l" defTabSz="115189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6pPr>
      <a:lvl7pPr marL="6913880" algn="l" defTabSz="115189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7pPr>
      <a:lvl8pPr marL="8065770" algn="l" defTabSz="115189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8pPr>
      <a:lvl9pPr marL="9218295" algn="l" defTabSz="115189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009900" y="4749800"/>
            <a:ext cx="9212778" cy="2708434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127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kumimoji="1" lang="zh-CN" altLang="en-US" sz="8500" b="1" spc="300" dirty="0">
                <a:solidFill>
                  <a:schemeClr val="bg1"/>
                </a:solidFill>
                <a:latin typeface="微软雅黑"/>
                <a:ea typeface="微软雅黑"/>
              </a:rPr>
              <a:t>活动反作弊</a:t>
            </a:r>
            <a:endParaRPr kumimoji="1" lang="en-US" altLang="zh-CN" sz="8500" b="1" spc="300" dirty="0">
              <a:solidFill>
                <a:schemeClr val="bg1"/>
              </a:solidFill>
              <a:latin typeface="微软雅黑"/>
              <a:ea typeface="微软雅黑"/>
            </a:endParaRPr>
          </a:p>
          <a:p>
            <a:r>
              <a:rPr kumimoji="1" lang="zh-CN" altLang="en-US" sz="8500" b="1" spc="300" dirty="0">
                <a:solidFill>
                  <a:schemeClr val="bg1"/>
                </a:solidFill>
                <a:latin typeface="微软雅黑"/>
                <a:ea typeface="微软雅黑"/>
              </a:rPr>
              <a:t>事件特征补全设计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075936" y="7950916"/>
            <a:ext cx="2146742" cy="830997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kumimoji="1" lang="zh-CN" altLang="en-US" sz="4800" spc="300" dirty="0">
                <a:latin typeface="微软雅黑"/>
                <a:ea typeface="微软雅黑"/>
              </a:rPr>
              <a:t>李嘉宏</a:t>
            </a:r>
          </a:p>
        </p:txBody>
      </p:sp>
      <p:sp>
        <p:nvSpPr>
          <p:cNvPr id="10" name="文本框 9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E6636BC20180234D78A0072836F0B620C2B9B2081CCB0B00ADD98636B1C92B73EB41B038C16E7B0F22692408384620EB3F1921DA31D03B411BBFC204780E1DDC24FB61AD5C27B4A724E229F76302434249B5EC11709F007228ECA1910A96ACE8D8D62F9DBE3</a:t>
            </a:r>
          </a:p>
        </p:txBody>
      </p:sp>
      <p:sp>
        <p:nvSpPr>
          <p:cNvPr id="11" name="文本框 10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E6636BC20180234D78A0072836F0BC3012B9B20C17B7AB50A9D98F35B1642B832B41B23891685B0822E921083846A0EB201921DA61D05BF11BBFC23B797E12DC24FA44ADD721944704892B2765A24CD67BB4E4137CD23022A819519E777F4CE8D8C62B9B6E3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19200" y="358342"/>
            <a:ext cx="3262432" cy="1015663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kumimoji="1" lang="zh-CN" altLang="en-US" sz="6000" b="1" dirty="0">
                <a:solidFill>
                  <a:schemeClr val="bg1"/>
                </a:solidFill>
                <a:latin typeface="微软雅黑"/>
                <a:ea typeface="微软雅黑"/>
              </a:rPr>
              <a:t>背景介绍</a:t>
            </a:r>
          </a:p>
        </p:txBody>
      </p:sp>
      <p:pic>
        <p:nvPicPr>
          <p:cNvPr id="8" name="图片 7" descr="2circ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566648"/>
            <a:ext cx="571500" cy="5715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933450" y="2050017"/>
            <a:ext cx="16516350" cy="130403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sz="4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活动反作弊： 识别线上营销活动中的作弊行为（薅羊毛、恶意刷单等）</a:t>
            </a:r>
          </a:p>
        </p:txBody>
      </p:sp>
      <p:sp>
        <p:nvSpPr>
          <p:cNvPr id="19" name="文本框 7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E6636BC20180234D78A0072836F0B340C2B9B20C1D1A7B50A0D98135B1E32B735B46B138916E5B0522B921083846F5EBC519218A61D09B511BBFC2207A6E12D324FABEAD1825E44704E6283765024CF48D24EE1174490026B8E9819E63729CE8D9C62F9C4E3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EEEF3D0-4542-1642-97AD-7665FEFB9530}"/>
              </a:ext>
            </a:extLst>
          </p:cNvPr>
          <p:cNvSpPr/>
          <p:nvPr/>
        </p:nvSpPr>
        <p:spPr>
          <a:xfrm>
            <a:off x="1687631" y="5573500"/>
            <a:ext cx="1541343" cy="130403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sz="4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事件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FB5DCCE-411F-A54C-ADEC-2978EAF4A12E}"/>
              </a:ext>
            </a:extLst>
          </p:cNvPr>
          <p:cNvSpPr/>
          <p:nvPr/>
        </p:nvSpPr>
        <p:spPr>
          <a:xfrm>
            <a:off x="4481632" y="5573500"/>
            <a:ext cx="15612943" cy="130403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sz="4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用户在营销活动中的动作行为（注册、登录、邀请、抽奖等）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9C5833F-18B6-2143-A8CC-CC161881A836}"/>
              </a:ext>
            </a:extLst>
          </p:cNvPr>
          <p:cNvSpPr/>
          <p:nvPr/>
        </p:nvSpPr>
        <p:spPr>
          <a:xfrm>
            <a:off x="1061302" y="9048972"/>
            <a:ext cx="2794000" cy="130403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sz="4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事件特征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F9EFC46-65F7-3F46-9A58-0E61EAECFF12}"/>
              </a:ext>
            </a:extLst>
          </p:cNvPr>
          <p:cNvSpPr/>
          <p:nvPr/>
        </p:nvSpPr>
        <p:spPr>
          <a:xfrm>
            <a:off x="4481630" y="9048972"/>
            <a:ext cx="17413170" cy="1304039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CN" altLang="en-US" sz="4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描述用户设备、账号、历史行为的属性（</a:t>
            </a:r>
            <a:r>
              <a:rPr kumimoji="1" lang="en-US" altLang="zh-CN" sz="4000" dirty="0" err="1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imei</a:t>
            </a:r>
            <a:r>
              <a:rPr kumimoji="1" lang="en-US" altLang="zh-CN" sz="4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,</a:t>
            </a:r>
            <a:r>
              <a:rPr kumimoji="1" lang="zh-CN" altLang="en-US" sz="4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近</a:t>
            </a:r>
            <a:r>
              <a:rPr kumimoji="1" lang="en-US" altLang="zh-CN" sz="4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7</a:t>
            </a:r>
            <a:r>
              <a:rPr kumimoji="1" lang="zh-CN" altLang="en-US" sz="4000" dirty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天活跃天数，邀请人数等）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AA121CE-9167-6A46-89FF-26856BDBB28A}"/>
              </a:ext>
            </a:extLst>
          </p:cNvPr>
          <p:cNvSpPr txBox="1"/>
          <p:nvPr/>
        </p:nvSpPr>
        <p:spPr>
          <a:xfrm>
            <a:off x="933450" y="4071363"/>
            <a:ext cx="371157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识别依据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D306F17-FC16-F044-97FF-86FAB9FF9448}"/>
              </a:ext>
            </a:extLst>
          </p:cNvPr>
          <p:cNvSpPr/>
          <p:nvPr/>
        </p:nvSpPr>
        <p:spPr>
          <a:xfrm>
            <a:off x="2222500" y="7546835"/>
            <a:ext cx="471604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393939"/>
                </a:solidFill>
                <a:latin typeface="Open Sans"/>
              </a:rPr>
              <a:t>+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076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19200" y="358342"/>
            <a:ext cx="3262432" cy="1015663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kumimoji="1" lang="zh-CN" altLang="en-US" sz="6000" b="1" dirty="0">
                <a:solidFill>
                  <a:schemeClr val="bg1"/>
                </a:solidFill>
                <a:latin typeface="微软雅黑"/>
                <a:ea typeface="微软雅黑"/>
              </a:rPr>
              <a:t>背景介绍</a:t>
            </a:r>
          </a:p>
        </p:txBody>
      </p:sp>
      <p:pic>
        <p:nvPicPr>
          <p:cNvPr id="8" name="图片 7" descr="2circ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566648"/>
            <a:ext cx="571500" cy="571500"/>
          </a:xfrm>
          <a:prstGeom prst="rect">
            <a:avLst/>
          </a:prstGeom>
        </p:spPr>
      </p:pic>
      <p:sp>
        <p:nvSpPr>
          <p:cNvPr id="19" name="文本框 7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E6636BC20180234D78A0072836F0B340C2B9B20C1D1A7B50A0D98135B1E32B735B46B138916E5B0522B921083846F5EBC519218A61D09B511BBFC2207A6E12D324FABEAD1825E44704E6283765024CF48D24EE1174490026B8E9819E63729CE8D9C62F9C4E3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AA121CE-9167-6A46-89FF-26856BDBB28A}"/>
              </a:ext>
            </a:extLst>
          </p:cNvPr>
          <p:cNvSpPr txBox="1"/>
          <p:nvPr/>
        </p:nvSpPr>
        <p:spPr>
          <a:xfrm>
            <a:off x="770055" y="1674891"/>
            <a:ext cx="517354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事件与特征的关系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D98A654-CAE2-9E4B-87AA-B7D109105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760606"/>
            <a:ext cx="7429500" cy="941448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7B3BB4B5-745A-8C48-BE50-6031D9BED3C7}"/>
              </a:ext>
            </a:extLst>
          </p:cNvPr>
          <p:cNvSpPr txBox="1"/>
          <p:nvPr/>
        </p:nvSpPr>
        <p:spPr>
          <a:xfrm>
            <a:off x="9050455" y="1747012"/>
            <a:ext cx="690074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反作弊识别过程（简化）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B31CDC1-883C-0F45-B7AF-E930E610B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0455" y="3321050"/>
            <a:ext cx="13153532" cy="833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22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19200" y="358342"/>
            <a:ext cx="4801314" cy="1015663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kumimoji="1" lang="zh-CN" altLang="en-US" sz="6000" b="1" dirty="0">
                <a:solidFill>
                  <a:schemeClr val="bg1"/>
                </a:solidFill>
                <a:latin typeface="微软雅黑"/>
                <a:ea typeface="微软雅黑"/>
              </a:rPr>
              <a:t>事件特征补全</a:t>
            </a:r>
          </a:p>
        </p:txBody>
      </p:sp>
      <p:pic>
        <p:nvPicPr>
          <p:cNvPr id="8" name="图片 7" descr="2circ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566648"/>
            <a:ext cx="571500" cy="571500"/>
          </a:xfrm>
          <a:prstGeom prst="rect">
            <a:avLst/>
          </a:prstGeom>
        </p:spPr>
      </p:pic>
      <p:sp>
        <p:nvSpPr>
          <p:cNvPr id="26" name="文本框 7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E6636BC20180234D78A0072836F0B620C2B9B2081CCB0B00ADD98636B1C92B73EB41B038C16E7B0F22692408384620EB3F1921DA31D03B411BBFC204780E1DDC24FB61AD5C27B4A724E229F76302434249B5EC11709F007228ECA1910A96ACE8D8D62F9DBE3</a:t>
            </a:r>
          </a:p>
        </p:txBody>
      </p:sp>
      <p:sp>
        <p:nvSpPr>
          <p:cNvPr id="27" name="文本框 8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E6636BC20180234D78A0072836F0BC3012B9B20C17B7AB50A9D98F35B1642B832B41B23891685B0822E921083846A0EB201921DA61D05BF11BBFC23B797E12DC24FA44ADD721944704892B2765A24CD67BB4E4137CD23022A819519E777F4CE8D8C62B9B6E3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C506A10-8ACA-584B-8E70-F86DCC08B944}"/>
              </a:ext>
            </a:extLst>
          </p:cNvPr>
          <p:cNvSpPr txBox="1"/>
          <p:nvPr/>
        </p:nvSpPr>
        <p:spPr>
          <a:xfrm>
            <a:off x="1085850" y="4355189"/>
            <a:ext cx="214185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抽象：补全过程可以理解成一个函数或计算单元。输入是已有的特征列表（事件原始日志或其他补全的输出），输出是期望获取的补全特征列表。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77E5FBC-3CFE-094B-8C36-FDB722142114}"/>
              </a:ext>
            </a:extLst>
          </p:cNvPr>
          <p:cNvSpPr txBox="1"/>
          <p:nvPr/>
        </p:nvSpPr>
        <p:spPr>
          <a:xfrm>
            <a:off x="1085850" y="2204212"/>
            <a:ext cx="214185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定义： 设备信息、统计信息、历史行为信息无法通过事件日志获取，需要通过离线</a:t>
            </a:r>
            <a:r>
              <a:rPr kumimoji="1" lang="en-US" altLang="zh-CN" b="1" dirty="0"/>
              <a:t>(</a:t>
            </a:r>
            <a:r>
              <a:rPr kumimoji="1" lang="zh-CN" altLang="en-US" b="1" dirty="0"/>
              <a:t>实时</a:t>
            </a:r>
            <a:r>
              <a:rPr kumimoji="1" lang="en-US" altLang="zh-CN" b="1" dirty="0"/>
              <a:t>)</a:t>
            </a:r>
            <a:r>
              <a:rPr kumimoji="1" lang="zh-CN" altLang="en-US" b="1" dirty="0"/>
              <a:t>计算或外部数据源获取，补全到事件中。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10F8592-19E0-EF49-962E-3F026A95DE7B}"/>
              </a:ext>
            </a:extLst>
          </p:cNvPr>
          <p:cNvSpPr txBox="1"/>
          <p:nvPr/>
        </p:nvSpPr>
        <p:spPr>
          <a:xfrm>
            <a:off x="7791450" y="7693268"/>
            <a:ext cx="214185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//</a:t>
            </a:r>
            <a:r>
              <a:rPr kumimoji="1" lang="zh-CN" altLang="en-US" b="1" dirty="0"/>
              <a:t> 补全函数</a:t>
            </a:r>
            <a:endParaRPr kumimoji="1" lang="en-US" altLang="zh-CN" b="1" dirty="0"/>
          </a:p>
          <a:p>
            <a:r>
              <a:rPr kumimoji="1" lang="en-US" altLang="zh-CN" b="1" dirty="0"/>
              <a:t>List&lt;Property&gt;</a:t>
            </a:r>
            <a:r>
              <a:rPr kumimoji="1" lang="zh-CN" altLang="en-US" b="1" dirty="0"/>
              <a:t>  </a:t>
            </a:r>
            <a:r>
              <a:rPr kumimoji="1" lang="en-US" altLang="zh-CN" b="1" dirty="0"/>
              <a:t>extend(List&lt;Property&gt;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input)</a:t>
            </a:r>
            <a:endParaRPr kumimoji="1" lang="zh-CN" altLang="en-US" b="1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84FA264-3CCB-F440-BB27-753F84EFFF8F}"/>
              </a:ext>
            </a:extLst>
          </p:cNvPr>
          <p:cNvSpPr txBox="1"/>
          <p:nvPr/>
        </p:nvSpPr>
        <p:spPr>
          <a:xfrm>
            <a:off x="1085850" y="7693268"/>
            <a:ext cx="645795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//</a:t>
            </a:r>
            <a:r>
              <a:rPr kumimoji="1" lang="zh-CN" altLang="en-US" b="1" dirty="0"/>
              <a:t> 特征</a:t>
            </a:r>
            <a:endParaRPr kumimoji="1" lang="en-US" altLang="zh-CN" b="1" dirty="0"/>
          </a:p>
          <a:p>
            <a:r>
              <a:rPr kumimoji="1" lang="en-US" altLang="zh-CN" b="1" dirty="0"/>
              <a:t>Class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Property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{</a:t>
            </a:r>
          </a:p>
          <a:p>
            <a:r>
              <a:rPr kumimoji="1" lang="zh-CN" altLang="en-US" b="1" dirty="0"/>
              <a:t>     </a:t>
            </a:r>
            <a:r>
              <a:rPr kumimoji="1" lang="en-US" altLang="zh-CN" b="1" dirty="0"/>
              <a:t>String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name;</a:t>
            </a:r>
          </a:p>
          <a:p>
            <a:r>
              <a:rPr kumimoji="1" lang="zh-CN" altLang="en-US" b="1" dirty="0"/>
              <a:t>     </a:t>
            </a:r>
            <a:r>
              <a:rPr kumimoji="1" lang="en-US" altLang="zh-CN" b="1" dirty="0"/>
              <a:t>String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value;</a:t>
            </a:r>
          </a:p>
          <a:p>
            <a:r>
              <a:rPr kumimoji="1" lang="en-US" altLang="zh-CN" b="1" dirty="0"/>
              <a:t>}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044478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19200" y="358342"/>
            <a:ext cx="4801314" cy="1015663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kumimoji="1" lang="zh-CN" altLang="en-US" sz="6000" b="1" dirty="0">
                <a:solidFill>
                  <a:schemeClr val="bg1"/>
                </a:solidFill>
                <a:latin typeface="微软雅黑"/>
                <a:ea typeface="微软雅黑"/>
              </a:rPr>
              <a:t>补全依赖关系</a:t>
            </a:r>
          </a:p>
        </p:txBody>
      </p:sp>
      <p:pic>
        <p:nvPicPr>
          <p:cNvPr id="8" name="图片 7" descr="2circ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566648"/>
            <a:ext cx="571500" cy="571500"/>
          </a:xfrm>
          <a:prstGeom prst="rect">
            <a:avLst/>
          </a:prstGeom>
        </p:spPr>
      </p:pic>
      <p:sp>
        <p:nvSpPr>
          <p:cNvPr id="26" name="文本框 7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E6636BC20180234D78A0072836F0B620C2B9B2081CCB0B00ADD98636B1C92B73EB41B038C16E7B0F22692408384620EB3F1921DA31D03B411BBFC204780E1DDC24FB61AD5C27B4A724E229F76302434249B5EC11709F007228ECA1910A96ACE8D8D62F9DBE3</a:t>
            </a:r>
          </a:p>
        </p:txBody>
      </p:sp>
      <p:sp>
        <p:nvSpPr>
          <p:cNvPr id="27" name="文本框 8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E6636BC20180234D78A0072836F0BC3012B9B20C17B7AB50A9D98F35B1642B832B41B23891685B0822E921083846A0EB201921DA61D05BF11BBFC23B797E12DC24FA44ADD721944704892B2765A24CD67BB4E4137CD23022A819519E777F4CE8D8C62B9B6E3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7675439-7154-8D46-B3F8-C6CABB1F7925}"/>
              </a:ext>
            </a:extLst>
          </p:cNvPr>
          <p:cNvSpPr txBox="1"/>
          <p:nvPr/>
        </p:nvSpPr>
        <p:spPr>
          <a:xfrm>
            <a:off x="647700" y="1582311"/>
            <a:ext cx="220345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一个补全函数的输出可以作为另一个补全函数的输入，怎样确定</a:t>
            </a:r>
            <a:r>
              <a:rPr kumimoji="1" lang="en-US" altLang="zh-CN" b="1" dirty="0"/>
              <a:t>N</a:t>
            </a:r>
            <a:r>
              <a:rPr kumimoji="1" lang="zh-CN" altLang="en-US" b="1" dirty="0"/>
              <a:t>个补全函数执行顺序？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1AA7029-11F3-A740-B6C6-E9536D415AF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09827" y="3216980"/>
          <a:ext cx="9130384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74458">
                  <a:extLst>
                    <a:ext uri="{9D8B030D-6E8A-4147-A177-3AD203B41FA5}">
                      <a16:colId xmlns:a16="http://schemas.microsoft.com/office/drawing/2014/main" val="272291418"/>
                    </a:ext>
                  </a:extLst>
                </a:gridCol>
                <a:gridCol w="1581468">
                  <a:extLst>
                    <a:ext uri="{9D8B030D-6E8A-4147-A177-3AD203B41FA5}">
                      <a16:colId xmlns:a16="http://schemas.microsoft.com/office/drawing/2014/main" val="2433037954"/>
                    </a:ext>
                  </a:extLst>
                </a:gridCol>
                <a:gridCol w="3774458">
                  <a:extLst>
                    <a:ext uri="{9D8B030D-6E8A-4147-A177-3AD203B41FA5}">
                      <a16:colId xmlns:a16="http://schemas.microsoft.com/office/drawing/2014/main" val="255440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补全函数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Input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Output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404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extend_1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5911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151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extend_2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979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151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extend_3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9963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151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extend_4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9531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15189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extend_5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6279359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FF770E72-CCD4-AE43-B62E-34E64AB80F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2330" y="3244832"/>
            <a:ext cx="12631181" cy="630555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7343C714-120A-AB4A-AE57-CFEF6D4E479B}"/>
              </a:ext>
            </a:extLst>
          </p:cNvPr>
          <p:cNvSpPr txBox="1"/>
          <p:nvPr/>
        </p:nvSpPr>
        <p:spPr>
          <a:xfrm>
            <a:off x="647700" y="9920213"/>
            <a:ext cx="976233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加一列</a:t>
            </a:r>
            <a:r>
              <a:rPr kumimoji="1" lang="en-US" altLang="zh-CN" b="1" dirty="0"/>
              <a:t>order,</a:t>
            </a:r>
            <a:r>
              <a:rPr kumimoji="1" lang="zh-CN" altLang="en-US" b="1" dirty="0"/>
              <a:t>配置补全函数时设置？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AED6946-C1F6-004B-B8E2-19C0F637DE4A}"/>
              </a:ext>
            </a:extLst>
          </p:cNvPr>
          <p:cNvSpPr txBox="1"/>
          <p:nvPr/>
        </p:nvSpPr>
        <p:spPr>
          <a:xfrm>
            <a:off x="647700" y="10705043"/>
            <a:ext cx="976233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</a:rPr>
              <a:t>计算复杂，需清楚全局情况；</a:t>
            </a:r>
            <a:endParaRPr kumimoji="1"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FED6B29-845A-A04E-983A-98C68E79FE9B}"/>
              </a:ext>
            </a:extLst>
          </p:cNvPr>
          <p:cNvSpPr/>
          <p:nvPr/>
        </p:nvSpPr>
        <p:spPr>
          <a:xfrm>
            <a:off x="647700" y="11678935"/>
            <a:ext cx="7128875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</a:rPr>
              <a:t>牵一发动全身，容易出错；</a:t>
            </a:r>
          </a:p>
        </p:txBody>
      </p:sp>
    </p:spTree>
    <p:extLst>
      <p:ext uri="{BB962C8B-B14F-4D97-AF65-F5344CB8AC3E}">
        <p14:creationId xmlns:p14="http://schemas.microsoft.com/office/powerpoint/2010/main" val="4239449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19200" y="358342"/>
            <a:ext cx="7325467" cy="1015663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kumimoji="1" lang="en-US" altLang="zh-CN" sz="6000" b="1" dirty="0">
                <a:solidFill>
                  <a:schemeClr val="bg1"/>
                </a:solidFill>
                <a:latin typeface="微软雅黑"/>
                <a:ea typeface="微软雅黑"/>
              </a:rPr>
              <a:t>DAG</a:t>
            </a:r>
            <a:r>
              <a:rPr kumimoji="1" lang="zh-CN" altLang="en-US" sz="6000" b="1" dirty="0">
                <a:solidFill>
                  <a:schemeClr val="bg1"/>
                </a:solidFill>
                <a:latin typeface="微软雅黑"/>
                <a:ea typeface="微软雅黑"/>
              </a:rPr>
              <a:t>（有向无环图）</a:t>
            </a:r>
          </a:p>
        </p:txBody>
      </p:sp>
      <p:pic>
        <p:nvPicPr>
          <p:cNvPr id="8" name="图片 7" descr="2circ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566648"/>
            <a:ext cx="571500" cy="571500"/>
          </a:xfrm>
          <a:prstGeom prst="rect">
            <a:avLst/>
          </a:prstGeom>
        </p:spPr>
      </p:pic>
      <p:sp>
        <p:nvSpPr>
          <p:cNvPr id="26" name="文本框 7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E6636BC20180234D78A0072836F0B620C2B9B2081CCB0B00ADD98636B1C92B73EB41B038C16E7B0F22692408384620EB3F1921DA31D03B411BBFC204780E1DDC24FB61AD5C27B4A724E229F76302434249B5EC11709F007228ECA1910A96ACE8D8D62F9DBE3</a:t>
            </a:r>
          </a:p>
        </p:txBody>
      </p:sp>
      <p:sp>
        <p:nvSpPr>
          <p:cNvPr id="27" name="文本框 8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E6636BC20180234D78A0072836F0BC3012B9B20C17B7AB50A9D98F35B1642B832B41B23891685B0822E921083846A0EB201921DA61D05BF11BBFC23B797E12DC24FA44ADD721944704892B2765A24CD67BB4E4137CD23022A819519E777F4CE8D8C62B9B6E3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85B64ED-B8F9-564B-92EB-91BA80694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72412"/>
            <a:ext cx="10786713" cy="538478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9A5BE13-2724-C349-95E6-BA4AA3B34C44}"/>
              </a:ext>
            </a:extLst>
          </p:cNvPr>
          <p:cNvSpPr txBox="1"/>
          <p:nvPr/>
        </p:nvSpPr>
        <p:spPr>
          <a:xfrm>
            <a:off x="933450" y="7687982"/>
            <a:ext cx="882437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/>
              <a:t>Step1:</a:t>
            </a:r>
            <a:r>
              <a:rPr kumimoji="1" lang="zh-CN" altLang="en-US" sz="4800" b="1" dirty="0"/>
              <a:t> 构造点和边</a:t>
            </a:r>
            <a:endParaRPr kumimoji="1" lang="en-US" altLang="zh-CN" sz="4800" b="1" dirty="0"/>
          </a:p>
          <a:p>
            <a:r>
              <a:rPr kumimoji="1" lang="en-US" altLang="zh-CN" dirty="0" err="1"/>
              <a:t>NodeList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en-US" altLang="zh-CN" dirty="0"/>
              <a:t>{1,2,3,4,5}</a:t>
            </a:r>
          </a:p>
          <a:p>
            <a:r>
              <a:rPr kumimoji="1" lang="en-US" altLang="zh-CN" dirty="0" err="1"/>
              <a:t>EdgeList</a:t>
            </a:r>
            <a:r>
              <a:rPr kumimoji="1" lang="en-US" altLang="zh-CN" dirty="0"/>
              <a:t>:</a:t>
            </a:r>
          </a:p>
          <a:p>
            <a:r>
              <a:rPr kumimoji="1" lang="zh-CN" altLang="en-US" dirty="0"/>
              <a:t> </a:t>
            </a:r>
            <a:r>
              <a:rPr kumimoji="1" lang="en-US" altLang="zh-CN" dirty="0"/>
              <a:t>{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r>
              <a:rPr kumimoji="1" lang="zh-CN" altLang="en-US" dirty="0"/>
              <a:t> </a:t>
            </a:r>
            <a:r>
              <a:rPr kumimoji="1" lang="en-US" altLang="zh-CN" dirty="0"/>
              <a:t>-&gt;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1-&gt;3,</a:t>
            </a:r>
            <a:r>
              <a:rPr kumimoji="1" lang="zh-CN" altLang="en-US" dirty="0"/>
              <a:t> </a:t>
            </a:r>
            <a:r>
              <a:rPr kumimoji="1" lang="en-US" altLang="zh-CN" dirty="0"/>
              <a:t>1-&gt;5,</a:t>
            </a:r>
            <a:r>
              <a:rPr kumimoji="1" lang="zh-CN" altLang="en-US" dirty="0"/>
              <a:t>  </a:t>
            </a:r>
            <a:r>
              <a:rPr kumimoji="1" lang="en-US" altLang="zh-CN" dirty="0"/>
              <a:t>2-&gt;4,</a:t>
            </a:r>
            <a:r>
              <a:rPr kumimoji="1" lang="zh-CN" altLang="en-US" dirty="0"/>
              <a:t> </a:t>
            </a:r>
            <a:r>
              <a:rPr kumimoji="1" lang="en-US" altLang="zh-CN" dirty="0"/>
              <a:t>3-&gt;4}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367111C-8B21-C141-B97F-722006D46496}"/>
              </a:ext>
            </a:extLst>
          </p:cNvPr>
          <p:cNvSpPr txBox="1"/>
          <p:nvPr/>
        </p:nvSpPr>
        <p:spPr>
          <a:xfrm>
            <a:off x="10786712" y="852398"/>
            <a:ext cx="12924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/>
              <a:t>Step2:</a:t>
            </a:r>
            <a:r>
              <a:rPr kumimoji="1" lang="zh-CN" altLang="en-US" sz="4800" b="1" dirty="0"/>
              <a:t> 构造入度</a:t>
            </a:r>
            <a:r>
              <a:rPr kumimoji="1" lang="en-US" altLang="zh-CN" sz="4800" b="1" dirty="0"/>
              <a:t>Map</a:t>
            </a:r>
          </a:p>
          <a:p>
            <a:r>
              <a:rPr lang="en-US" altLang="zh-CN" dirty="0"/>
              <a:t>i</a:t>
            </a:r>
            <a:r>
              <a:rPr lang="en" altLang="zh-CN" dirty="0" err="1"/>
              <a:t>ndegreeMap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en-US" altLang="zh-CN" dirty="0"/>
              <a:t>{Node1:</a:t>
            </a:r>
            <a:r>
              <a:rPr kumimoji="1" lang="zh-CN" altLang="en-US" dirty="0"/>
              <a:t> </a:t>
            </a:r>
            <a:r>
              <a:rPr kumimoji="1" lang="en-US" altLang="zh-CN" dirty="0"/>
              <a:t>0,</a:t>
            </a:r>
            <a:r>
              <a:rPr kumimoji="1" lang="zh-CN" altLang="en-US" dirty="0"/>
              <a:t>  </a:t>
            </a:r>
            <a:r>
              <a:rPr kumimoji="1" lang="en-US" altLang="zh-CN" dirty="0"/>
              <a:t>Node2: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r>
              <a:rPr kumimoji="1" lang="zh-CN" altLang="en-US" dirty="0"/>
              <a:t> 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Node3:</a:t>
            </a:r>
            <a:r>
              <a:rPr kumimoji="1" lang="zh-CN" altLang="en-US" dirty="0"/>
              <a:t> </a:t>
            </a:r>
            <a:r>
              <a:rPr kumimoji="1" lang="en-US" altLang="zh-CN" dirty="0"/>
              <a:t>1,</a:t>
            </a:r>
            <a:r>
              <a:rPr kumimoji="1" lang="zh-CN" altLang="en-US" dirty="0"/>
              <a:t>  </a:t>
            </a:r>
            <a:r>
              <a:rPr kumimoji="1" lang="en-US" altLang="zh-CN" dirty="0"/>
              <a:t>Node4: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 </a:t>
            </a:r>
            <a:r>
              <a:rPr kumimoji="1" lang="en-US" altLang="zh-CN" dirty="0"/>
              <a:t>,</a:t>
            </a:r>
            <a:r>
              <a:rPr kumimoji="1" lang="zh-CN" altLang="en-US" dirty="0"/>
              <a:t> </a:t>
            </a:r>
            <a:r>
              <a:rPr kumimoji="1" lang="en-US" altLang="zh-CN" dirty="0"/>
              <a:t>Node5: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r>
              <a:rPr kumimoji="1" lang="zh-CN" altLang="en-US" dirty="0"/>
              <a:t> </a:t>
            </a:r>
            <a:r>
              <a:rPr kumimoji="1" lang="en-US" altLang="zh-CN" dirty="0"/>
              <a:t>}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B4F2ECF-993D-3C4E-BFD0-A56DF5F7D03E}"/>
              </a:ext>
            </a:extLst>
          </p:cNvPr>
          <p:cNvSpPr txBox="1"/>
          <p:nvPr/>
        </p:nvSpPr>
        <p:spPr>
          <a:xfrm>
            <a:off x="10786713" y="3405352"/>
            <a:ext cx="13712901" cy="12603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/>
              <a:t>Step3:</a:t>
            </a:r>
            <a:r>
              <a:rPr kumimoji="1" lang="zh-CN" altLang="en-US" sz="4800" b="1" dirty="0"/>
              <a:t> 拓扑排序</a:t>
            </a:r>
            <a:endParaRPr kumimoji="1" lang="en-US" altLang="zh-CN" sz="4800" b="1" dirty="0"/>
          </a:p>
          <a:p>
            <a:r>
              <a:rPr kumimoji="1" lang="en-US" altLang="zh-CN" dirty="0"/>
              <a:t>while(!</a:t>
            </a:r>
            <a:r>
              <a:rPr lang="en-US" altLang="zh-CN" dirty="0" err="1"/>
              <a:t>i</a:t>
            </a:r>
            <a:r>
              <a:rPr lang="en" altLang="zh-CN" dirty="0" err="1"/>
              <a:t>ndegreeMap</a:t>
            </a:r>
            <a:r>
              <a:rPr lang="en-US" altLang="zh-CN" dirty="0"/>
              <a:t>.</a:t>
            </a:r>
            <a:r>
              <a:rPr lang="en-US" altLang="zh-CN" dirty="0" err="1"/>
              <a:t>isEmpty</a:t>
            </a:r>
            <a:r>
              <a:rPr lang="en-US" altLang="zh-CN" dirty="0"/>
              <a:t>()</a:t>
            </a:r>
            <a:r>
              <a:rPr kumimoji="1" lang="en-US" altLang="zh-CN" dirty="0"/>
              <a:t>)</a:t>
            </a:r>
            <a:r>
              <a:rPr kumimoji="1" lang="zh-CN" altLang="en-US" dirty="0"/>
              <a:t> </a:t>
            </a:r>
            <a:r>
              <a:rPr kumimoji="1" lang="en-US" altLang="zh-CN" dirty="0"/>
              <a:t>{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// </a:t>
            </a:r>
            <a:r>
              <a:rPr lang="zh-CN" altLang="en-US" dirty="0"/>
              <a:t>获取入度为</a:t>
            </a:r>
            <a:r>
              <a:rPr lang="en-US" altLang="zh-CN" dirty="0"/>
              <a:t>0</a:t>
            </a:r>
            <a:r>
              <a:rPr lang="zh-CN" altLang="en-US" dirty="0"/>
              <a:t>的节点</a:t>
            </a:r>
            <a:br>
              <a:rPr lang="zh-CN" altLang="en-US" dirty="0"/>
            </a:br>
            <a:r>
              <a:rPr lang="zh-CN" altLang="en-US" dirty="0"/>
              <a:t> 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 err="1"/>
              <a:t>i</a:t>
            </a:r>
            <a:r>
              <a:rPr lang="en" altLang="zh-CN" dirty="0" err="1"/>
              <a:t>ndegreeMap.stream</a:t>
            </a:r>
            <a:r>
              <a:rPr lang="en" altLang="zh-CN" dirty="0"/>
              <a:t>()</a:t>
            </a:r>
          </a:p>
          <a:p>
            <a:r>
              <a:rPr lang="zh-CN" altLang="en-US" dirty="0"/>
              <a:t>                 </a:t>
            </a:r>
            <a:r>
              <a:rPr lang="en" altLang="zh-CN" dirty="0"/>
              <a:t>.filter(entry -</a:t>
            </a:r>
            <a:r>
              <a:rPr lang="en" altLang="zh-CN" dirty="0" err="1"/>
              <a:t>entry.getValue</a:t>
            </a:r>
            <a:r>
              <a:rPr lang="en" altLang="zh-CN" dirty="0"/>
              <a:t>()==0)</a:t>
            </a:r>
            <a:r>
              <a:rPr lang="en-US" altLang="zh-CN" dirty="0"/>
              <a:t>.</a:t>
            </a:r>
            <a:r>
              <a:rPr lang="en-US" altLang="zh-CN" dirty="0" err="1"/>
              <a:t>findFirst</a:t>
            </a:r>
            <a:r>
              <a:rPr lang="en-US" altLang="zh-CN" dirty="0"/>
              <a:t>();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if(node</a:t>
            </a:r>
            <a:r>
              <a:rPr kumimoji="1" lang="zh-CN" altLang="en-US" dirty="0"/>
              <a:t> </a:t>
            </a:r>
            <a:r>
              <a:rPr kumimoji="1" lang="en-US" altLang="zh-CN" dirty="0"/>
              <a:t>==</a:t>
            </a:r>
            <a:r>
              <a:rPr kumimoji="1" lang="zh-CN" altLang="en-US" dirty="0"/>
              <a:t> </a:t>
            </a:r>
            <a:r>
              <a:rPr kumimoji="1" lang="en-US" altLang="zh-CN" dirty="0"/>
              <a:t>null)</a:t>
            </a:r>
            <a:r>
              <a:rPr kumimoji="1" lang="zh-CN" altLang="en-US" dirty="0"/>
              <a:t> </a:t>
            </a:r>
            <a:r>
              <a:rPr kumimoji="1" lang="en-US" altLang="zh-CN" dirty="0"/>
              <a:t>{</a:t>
            </a:r>
          </a:p>
          <a:p>
            <a:r>
              <a:rPr kumimoji="1" lang="zh-CN" altLang="en-US" dirty="0"/>
              <a:t>    </a:t>
            </a:r>
            <a:r>
              <a:rPr lang="en" altLang="zh-CN" dirty="0"/>
              <a:t>throw new </a:t>
            </a:r>
            <a:r>
              <a:rPr lang="en" altLang="zh-CN" dirty="0" err="1"/>
              <a:t>IllegalStateException</a:t>
            </a:r>
            <a:r>
              <a:rPr lang="en" altLang="zh-CN" dirty="0"/>
              <a:t>("DAG</a:t>
            </a:r>
            <a:r>
              <a:rPr lang="zh-CN" altLang="en-US" dirty="0"/>
              <a:t>图有环</a:t>
            </a:r>
            <a:r>
              <a:rPr lang="en-US" altLang="zh-CN" dirty="0"/>
              <a:t>");</a:t>
            </a:r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}</a:t>
            </a:r>
          </a:p>
          <a:p>
            <a:r>
              <a:rPr lang="zh-CN" altLang="en-US" dirty="0"/>
              <a:t>  </a:t>
            </a:r>
            <a:r>
              <a:rPr lang="en" altLang="zh-CN" dirty="0" err="1"/>
              <a:t>result.add</a:t>
            </a:r>
            <a:r>
              <a:rPr lang="en" altLang="zh-CN" dirty="0"/>
              <a:t>(node);</a:t>
            </a:r>
            <a:r>
              <a:rPr lang="zh-CN" altLang="en-US" dirty="0"/>
              <a:t> </a:t>
            </a:r>
            <a:r>
              <a:rPr kumimoji="1" lang="en-US" altLang="zh-CN" dirty="0"/>
              <a:t>//</a:t>
            </a:r>
            <a:r>
              <a:rPr kumimoji="1" lang="zh-CN" altLang="en-US" dirty="0"/>
              <a:t> 添加结果</a:t>
            </a:r>
            <a:endParaRPr kumimoji="1" lang="en-US" altLang="zh-CN" dirty="0"/>
          </a:p>
          <a:p>
            <a:r>
              <a:rPr lang="zh-CN" altLang="en-US" dirty="0"/>
              <a:t>  </a:t>
            </a:r>
            <a:r>
              <a:rPr lang="en-US" altLang="zh-CN" dirty="0" err="1"/>
              <a:t>i</a:t>
            </a:r>
            <a:r>
              <a:rPr lang="en" altLang="zh-CN" dirty="0" err="1"/>
              <a:t>ndegreeMap.remove</a:t>
            </a:r>
            <a:r>
              <a:rPr lang="en" altLang="zh-CN" dirty="0"/>
              <a:t>(node);</a:t>
            </a:r>
            <a:r>
              <a:rPr lang="zh-CN" altLang="en-US" dirty="0"/>
              <a:t> </a:t>
            </a:r>
            <a:r>
              <a:rPr lang="en-US" altLang="zh-CN" dirty="0"/>
              <a:t>//</a:t>
            </a:r>
            <a:r>
              <a:rPr lang="zh-CN" altLang="en-US" dirty="0"/>
              <a:t>删除节点</a:t>
            </a:r>
            <a:br>
              <a:rPr lang="en" altLang="zh-CN" dirty="0"/>
            </a:br>
            <a:r>
              <a:rPr lang="zh-CN" altLang="en-US" dirty="0"/>
              <a:t>   </a:t>
            </a:r>
            <a:r>
              <a:rPr lang="en" altLang="zh-CN" dirty="0"/>
              <a:t>// </a:t>
            </a:r>
            <a:r>
              <a:rPr lang="zh-CN" altLang="en-US" dirty="0"/>
              <a:t>下一跳的节点，入度都减</a:t>
            </a:r>
            <a:r>
              <a:rPr lang="en-US" altLang="zh-CN" dirty="0"/>
              <a:t>1</a:t>
            </a:r>
            <a:br>
              <a:rPr lang="en-US" altLang="zh-CN" dirty="0"/>
            </a:br>
            <a:r>
              <a:rPr lang="zh-CN" altLang="en-US" dirty="0"/>
              <a:t>   </a:t>
            </a:r>
            <a:r>
              <a:rPr lang="en" altLang="zh-CN" dirty="0"/>
              <a:t>for (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" altLang="zh-CN" dirty="0"/>
              <a:t>next : </a:t>
            </a:r>
            <a:r>
              <a:rPr lang="en" altLang="zh-CN" dirty="0" err="1"/>
              <a:t>node.next</a:t>
            </a:r>
            <a:r>
              <a:rPr lang="en" altLang="zh-CN" dirty="0"/>
              <a:t>) {</a:t>
            </a:r>
            <a:br>
              <a:rPr lang="en" altLang="zh-CN" dirty="0"/>
            </a:br>
            <a:r>
              <a:rPr lang="en" altLang="zh-CN" dirty="0"/>
              <a:t> 	</a:t>
            </a:r>
            <a:r>
              <a:rPr lang="en-US" altLang="zh-CN" dirty="0" err="1"/>
              <a:t>i</a:t>
            </a:r>
            <a:r>
              <a:rPr lang="en" altLang="zh-CN" dirty="0" err="1"/>
              <a:t>ndegreeMap.merge</a:t>
            </a:r>
            <a:r>
              <a:rPr lang="en" altLang="zh-CN" dirty="0"/>
              <a:t>(next, -1, Integer::</a:t>
            </a:r>
            <a:r>
              <a:rPr lang="en" altLang="zh-CN" i="1" dirty="0"/>
              <a:t>sum</a:t>
            </a:r>
            <a:r>
              <a:rPr lang="en" altLang="zh-CN" dirty="0"/>
              <a:t>);</a:t>
            </a:r>
            <a:br>
              <a:rPr lang="en" altLang="zh-CN" dirty="0"/>
            </a:br>
            <a:r>
              <a:rPr lang="zh-CN" altLang="en-US" dirty="0"/>
              <a:t>   </a:t>
            </a:r>
            <a:r>
              <a:rPr lang="en-US" altLang="zh-CN" dirty="0"/>
              <a:t>}</a:t>
            </a:r>
            <a:endParaRPr kumimoji="1" lang="en-US" altLang="zh-CN" dirty="0"/>
          </a:p>
          <a:p>
            <a:r>
              <a:rPr kumimoji="1" lang="en-US" altLang="zh-CN" dirty="0"/>
              <a:t>}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12829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19200" y="358342"/>
            <a:ext cx="6785255" cy="1015663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kumimoji="1" lang="en-US" altLang="zh-CN" sz="6000" b="1" dirty="0">
                <a:solidFill>
                  <a:schemeClr val="bg1"/>
                </a:solidFill>
                <a:latin typeface="微软雅黑"/>
                <a:ea typeface="微软雅黑"/>
              </a:rPr>
              <a:t>DAG</a:t>
            </a:r>
            <a:r>
              <a:rPr kumimoji="1" lang="zh-CN" altLang="en-US" sz="6000" b="1" dirty="0">
                <a:solidFill>
                  <a:schemeClr val="bg1"/>
                </a:solidFill>
                <a:latin typeface="微软雅黑"/>
                <a:ea typeface="微软雅黑"/>
              </a:rPr>
              <a:t> 更多应用场景</a:t>
            </a:r>
          </a:p>
        </p:txBody>
      </p:sp>
      <p:pic>
        <p:nvPicPr>
          <p:cNvPr id="8" name="图片 7" descr="2circ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566648"/>
            <a:ext cx="571500" cy="571500"/>
          </a:xfrm>
          <a:prstGeom prst="rect">
            <a:avLst/>
          </a:prstGeom>
        </p:spPr>
      </p:pic>
      <p:sp>
        <p:nvSpPr>
          <p:cNvPr id="26" name="文本框 7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E6636BC20180234D78A0072836F0B620C2B9B2081CCB0B00ADD98636B1C92B73EB41B038C16E7B0F22692408384620EB3F1921DA31D03B411BBFC204780E1DDC24FB61AD5C27B4A724E229F76302434249B5EC11709F007228ECA1910A96ACE8D8D62F9DBE3</a:t>
            </a:r>
          </a:p>
        </p:txBody>
      </p:sp>
      <p:sp>
        <p:nvSpPr>
          <p:cNvPr id="27" name="文本框 8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E6636BC20180234D78A0072836F0BC3012B9B20C17B7AB50A9D98F35B1642B832B41B23891685B0822E921083846A0EB201921DA61D05BF11BBFC23B797E12DC24FA44ADD721944704892B2765A24CD67BB4E4137CD23022A819519E777F4CE8D8C62B9B6E3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C506A10-8ACA-584B-8E70-F86DCC08B944}"/>
              </a:ext>
            </a:extLst>
          </p:cNvPr>
          <p:cNvSpPr txBox="1"/>
          <p:nvPr/>
        </p:nvSpPr>
        <p:spPr>
          <a:xfrm>
            <a:off x="1085850" y="4355189"/>
            <a:ext cx="2141855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77E5FBC-3CFE-094B-8C36-FDB722142114}"/>
              </a:ext>
            </a:extLst>
          </p:cNvPr>
          <p:cNvSpPr txBox="1"/>
          <p:nvPr/>
        </p:nvSpPr>
        <p:spPr>
          <a:xfrm>
            <a:off x="1085850" y="2204212"/>
            <a:ext cx="21418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b="1" dirty="0"/>
              <a:t>工程项目：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7D1D0DA-A043-7B47-A356-ECD54B8408B4}"/>
              </a:ext>
            </a:extLst>
          </p:cNvPr>
          <p:cNvSpPr txBox="1"/>
          <p:nvPr/>
        </p:nvSpPr>
        <p:spPr>
          <a:xfrm>
            <a:off x="1085850" y="3270276"/>
            <a:ext cx="2141855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工程能否顺利进行（拓扑排序）</a:t>
            </a:r>
            <a:endParaRPr lang="en-US" altLang="zh-CN" dirty="0"/>
          </a:p>
          <a:p>
            <a:r>
              <a:rPr lang="zh-CN" altLang="en-US" dirty="0"/>
              <a:t>工程完成所必须的最短时间，哪些活动是影响工程进度的关键（计算关键路径）</a:t>
            </a:r>
            <a:endParaRPr kumimoji="1" lang="zh-CN" altLang="en-US" dirty="0"/>
          </a:p>
          <a:p>
            <a:endParaRPr kumimoji="1" lang="zh-CN" altLang="en-US" b="1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85D4155-E30E-F546-9749-188BB6F873DE}"/>
              </a:ext>
            </a:extLst>
          </p:cNvPr>
          <p:cNvSpPr txBox="1"/>
          <p:nvPr/>
        </p:nvSpPr>
        <p:spPr>
          <a:xfrm>
            <a:off x="1085850" y="5968213"/>
            <a:ext cx="214185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b="1" dirty="0"/>
              <a:t>导航：</a:t>
            </a:r>
            <a:endParaRPr kumimoji="1" lang="en-US" altLang="zh-CN" sz="5400" b="1" dirty="0"/>
          </a:p>
          <a:p>
            <a:r>
              <a:rPr kumimoji="1" lang="zh-CN" altLang="en-US" sz="5400" dirty="0"/>
              <a:t>寻找最短路径（动态规划）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A1481D1-0220-A84C-9ED0-CBE684C3B31F}"/>
              </a:ext>
            </a:extLst>
          </p:cNvPr>
          <p:cNvSpPr txBox="1"/>
          <p:nvPr/>
        </p:nvSpPr>
        <p:spPr>
          <a:xfrm>
            <a:off x="1085850" y="8442355"/>
            <a:ext cx="214185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b="1" dirty="0"/>
              <a:t>区块链：</a:t>
            </a:r>
            <a:endParaRPr kumimoji="1" lang="en-US" altLang="zh-CN" sz="5400" b="1" dirty="0"/>
          </a:p>
          <a:p>
            <a:r>
              <a:rPr kumimoji="1" lang="zh-CN" altLang="en-US" sz="5400" dirty="0"/>
              <a:t>区块并行打包，解决效率问题</a:t>
            </a:r>
          </a:p>
        </p:txBody>
      </p:sp>
    </p:spTree>
    <p:extLst>
      <p:ext uri="{BB962C8B-B14F-4D97-AF65-F5344CB8AC3E}">
        <p14:creationId xmlns:p14="http://schemas.microsoft.com/office/powerpoint/2010/main" val="1397116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5logo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581" y="5486400"/>
            <a:ext cx="11277600" cy="1536700"/>
          </a:xfrm>
          <a:prstGeom prst="rect">
            <a:avLst/>
          </a:prstGeom>
        </p:spPr>
      </p:pic>
      <p:sp>
        <p:nvSpPr>
          <p:cNvPr id="3" name="文本框 1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E6636BC20180234D78A0072836F0B620C2B9B2081CCB0B00ADD98636B1C92B73EB41B038C16E7B0F22692408384620EB3F1921DA31D03B411BBFC204780E1DDC24FB61AD5C27B4A724E229F76302434249B5EC11709F007228ECA1910A96ACE8D8D62F9DBE3</a:t>
            </a:r>
          </a:p>
        </p:txBody>
      </p:sp>
      <p:sp>
        <p:nvSpPr>
          <p:cNvPr id="4" name="文本框 2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E6636BC20180234D78A0072836F0BC3012B9B20C17B7AB50A9D98F35B1642B832B41B23891685B0822E921083846A0EB201921DA61D05BF11BBFC23B797E12DC24FA44ADD721944704892B2765A24CD67BB4E4137CD23022A819519E777F4CE8D8C62B9B6E3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1697</TotalTime>
  <Words>597</Words>
  <Application>Microsoft Macintosh PowerPoint</Application>
  <PresentationFormat>自定义</PresentationFormat>
  <Paragraphs>108</Paragraphs>
  <Slides>8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等线</vt:lpstr>
      <vt:lpstr>宋体</vt:lpstr>
      <vt:lpstr>微软雅黑</vt:lpstr>
      <vt:lpstr>微软雅黑</vt:lpstr>
      <vt:lpstr>Open Sans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CQ</dc:creator>
  <cp:lastModifiedBy>Microsoft Office User</cp:lastModifiedBy>
  <cp:revision>301</cp:revision>
  <dcterms:created xsi:type="dcterms:W3CDTF">2019-09-05T01:52:37Z</dcterms:created>
  <dcterms:modified xsi:type="dcterms:W3CDTF">2019-12-19T05:43:24Z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2052-1.5.0.2161</vt:lpwstr>
  </property>
  <property fmtid="{D5CDD505-2E9C-101B-9397-08002B2CF9AE}" pid="3" name="property1">
    <vt:lpwstr>E6636BC20180234D78A0072836F0B620C2B9B2081CCB0B00ADD98636B1C92B73EB41B038C16E7B0F22692408384620EB3F1921DA31D03B411BBFC204780E1DDC24FB61AD5C27B4A724E229F76302434249B5EC11709F007228ECA1910A96ACE8D8D62F9DBE3</vt:lpwstr>
  </property>
  <property fmtid="{D5CDD505-2E9C-101B-9397-08002B2CF9AE}" pid="4" name="property2">
    <vt:lpwstr>E6636BC20180234D78A0072836F0BC3012B9B20C17B7AB50A9D98F35B1642B832B41B23891685B0822E921083846A0EB201921DA61D05BF11BBFC23B797E12DC24FA44ADD721944704892B2765A24CD67BB4E4137CD23022A819519E777F4CE8D8C62B9B6E3</vt:lpwstr>
  </property>
</Properties>
</file>

<file path=docProps/thumbnail.jpeg>
</file>